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2"/>
  </p:handoutMasterIdLst>
  <p:sldIdLst>
    <p:sldId id="256" r:id="rId3"/>
    <p:sldId id="261" r:id="rId4"/>
    <p:sldId id="259" r:id="rId5"/>
    <p:sldId id="257" r:id="rId6"/>
    <p:sldId id="258" r:id="rId7"/>
    <p:sldId id="263" r:id="rId8"/>
    <p:sldId id="262" r:id="rId9"/>
    <p:sldId id="264" r:id="rId10"/>
    <p:sldId id="266" r:id="rId11"/>
    <p:sldId id="267" r:id="rId12"/>
    <p:sldId id="269" r:id="rId13"/>
    <p:sldId id="268" r:id="rId14"/>
    <p:sldId id="265" r:id="rId15"/>
    <p:sldId id="270" r:id="rId16"/>
    <p:sldId id="272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ix.office.com/Home/GettingStarted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oftware.intel.com/en-us/html5/too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intel.com/en-us/html5/tool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kleve/App-Deployment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Platform HTML5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Get Started…</a:t>
            </a: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for this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Name the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924" y="1495425"/>
            <a:ext cx="7831877" cy="42096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52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now have a working app to build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Index.html is a good place to 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99" y="1447800"/>
            <a:ext cx="7270677" cy="3928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3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To test our app, click the emulate tap and select the device to emulate 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207670" y="1447491"/>
            <a:ext cx="7622380" cy="4086315"/>
            <a:chOff x="4055270" y="1390341"/>
            <a:chExt cx="7622380" cy="40863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390341"/>
              <a:ext cx="7562850" cy="408631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92382" y="1458354"/>
              <a:ext cx="428625" cy="200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5270" y="1718627"/>
              <a:ext cx="1459705" cy="6054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89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the Test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will be asked to sync with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sync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32" y="1257300"/>
            <a:ext cx="7123112" cy="43530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400800" y="1314450"/>
            <a:ext cx="438150" cy="1809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2950" y="2228850"/>
            <a:ext cx="342900" cy="1619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“Intel App Preview” on your mobile device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725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Scan the QR code in the app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49106" y="1257300"/>
            <a:ext cx="7380944" cy="3992208"/>
            <a:chOff x="4449106" y="1257300"/>
            <a:chExt cx="7380944" cy="399220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9106" y="1257300"/>
              <a:ext cx="7380944" cy="399220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286750" y="2886075"/>
              <a:ext cx="962025" cy="962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32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to the Build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the device you want to build for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07230" y="1337711"/>
            <a:ext cx="7314883" cy="3952335"/>
            <a:chOff x="4507230" y="1337711"/>
            <a:chExt cx="7314883" cy="39523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7230" y="1337711"/>
              <a:ext cx="7314883" cy="395233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353300" y="1409700"/>
              <a:ext cx="428625" cy="180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0725" y="1990725"/>
              <a:ext cx="2590800" cy="523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321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Follow the instructions for your platform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5852828" y="637208"/>
            <a:ext cx="6172200" cy="5713358"/>
          </a:xfrm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28" y="476250"/>
            <a:ext cx="4480754" cy="1839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28" y="2362199"/>
            <a:ext cx="4480754" cy="43124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10650" y="1019175"/>
            <a:ext cx="1019175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38928" y="2646824"/>
            <a:ext cx="1019175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2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71700" y="2529459"/>
            <a:ext cx="9175668" cy="2852928"/>
          </a:xfrm>
          <a:effectLst>
            <a:reflection blurRad="6350" stA="50000" endA="275" endPos="40000" dist="1016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You now have what you need to compete in Imagine Cup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35800" y="426683"/>
            <a:ext cx="4410018" cy="955667"/>
          </a:xfrm>
        </p:spPr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228" y="660848"/>
            <a:ext cx="647920" cy="647920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7513" y="6174206"/>
            <a:ext cx="4994007" cy="33662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04298" y="1542933"/>
            <a:ext cx="4697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Any Cordova Tool</a:t>
            </a:r>
          </a:p>
          <a:p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         or </a:t>
            </a: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  <a:hlinkClick r:id="rId4"/>
              </a:rPr>
              <a:t>Intel XDK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“Intel App Preview” app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56578" y="5039950"/>
            <a:ext cx="4279434" cy="6837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0" y="355223"/>
            <a:ext cx="4690355" cy="1395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0" y="2057400"/>
            <a:ext cx="4981575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44" y="4343192"/>
            <a:ext cx="5231746" cy="201904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 works on all modern mobile devices!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use…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jQuery for speed and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 for responsive web design</a:t>
            </a:r>
            <a:endParaRPr lang="en-US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install Intel XDK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://software.intel.com/en-us/html5/tools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Download at:</a:t>
            </a:r>
          </a:p>
          <a:p>
            <a:r>
              <a:rPr lang="en-US" dirty="0">
                <a:hlinkClick r:id="rId2"/>
              </a:rPr>
              <a:t>https://github.com/jkleve/App-Deployment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32" y="790575"/>
            <a:ext cx="6239555" cy="4852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0429875" y="4667250"/>
            <a:ext cx="1166812" cy="2381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Unzip the folder, and put it on the desktop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Launch Intel XDK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Login or create a new Intel account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Create a new project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idx="1"/>
          </p:nvPr>
        </p:nvSpPr>
        <p:spPr/>
      </p:sp>
      <p:grpSp>
        <p:nvGrpSpPr>
          <p:cNvPr id="16" name="Group 15"/>
          <p:cNvGrpSpPr/>
          <p:nvPr/>
        </p:nvGrpSpPr>
        <p:grpSpPr>
          <a:xfrm>
            <a:off x="4191000" y="1263444"/>
            <a:ext cx="7629525" cy="4100870"/>
            <a:chOff x="4114800" y="1285459"/>
            <a:chExt cx="7629525" cy="410087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285459"/>
              <a:ext cx="7629525" cy="410087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436006" y="1571625"/>
              <a:ext cx="869419" cy="238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253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Import an Existing HTML5 Project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24374" y="1257300"/>
            <a:ext cx="7261881" cy="3886199"/>
            <a:chOff x="4410074" y="1257300"/>
            <a:chExt cx="7261881" cy="38861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4862"/>
            <a:stretch/>
          </p:blipFill>
          <p:spPr>
            <a:xfrm>
              <a:off x="4410074" y="1257300"/>
              <a:ext cx="7261881" cy="3886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4410074" y="2381250"/>
              <a:ext cx="1362076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75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851</TotalTime>
  <Words>242</Words>
  <Application>Microsoft Office PowerPoint</Application>
  <PresentationFormat>Widescreen</PresentationFormat>
  <Paragraphs>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Office Mix</vt:lpstr>
      <vt:lpstr>Cross Platform HTML5 app</vt:lpstr>
      <vt:lpstr>PowerPoint Presentation</vt:lpstr>
      <vt:lpstr>App Overview</vt:lpstr>
      <vt:lpstr>Features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Deploy to your phone</vt:lpstr>
      <vt:lpstr>Deploy to your phone</vt:lpstr>
      <vt:lpstr>Deploy to your phone</vt:lpstr>
      <vt:lpstr>Deploy to your phone</vt:lpstr>
      <vt:lpstr>Deploy to your phone</vt:lpstr>
      <vt:lpstr>Deploy to your phone</vt:lpstr>
      <vt:lpstr>You now have what you need to compete in Imagine Cup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HTML5 app</dc:title>
  <dc:creator>Jesse Kleve</dc:creator>
  <cp:keywords/>
  <cp:lastModifiedBy>Jesse Kleve</cp:lastModifiedBy>
  <cp:revision>14</cp:revision>
  <dcterms:created xsi:type="dcterms:W3CDTF">2014-11-18T05:57:16Z</dcterms:created>
  <dcterms:modified xsi:type="dcterms:W3CDTF">2014-11-18T20:08:19Z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